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4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6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7" r:id="rId12"/>
    <p:sldId id="268" r:id="rId13"/>
    <p:sldId id="266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</p:sldIdLst>
  <p:sldSz cx="9144000" cy="6858000" type="screen4x3"/>
  <p:notesSz cx="7559675" cy="10691813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6" d="100"/>
          <a:sy n="66" d="100"/>
        </p:scale>
        <p:origin x="2040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49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49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CBA54F-F141-4122-B70E-FB9295E8B232}" type="datetimeFigureOut">
              <a:rPr lang="es-MX" smtClean="0"/>
              <a:t>14/08/2016</a:t>
            </a:fld>
            <a:endParaRPr lang="es-MX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01688"/>
            <a:ext cx="5346700" cy="40100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755650" y="5078413"/>
            <a:ext cx="6048375" cy="4811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4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4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43D134-2401-43A5-9F51-1D57A50C7622}" type="slidenum">
              <a:rPr lang="es-MX" smtClean="0"/>
              <a:t>‹Nº›</a:t>
            </a:fld>
            <a:endParaRPr lang="es-MX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3D134-2401-43A5-9F51-1D57A50C7622}" type="slidenum">
              <a:rPr lang="es-MX" smtClean="0"/>
              <a:t>8</a:t>
            </a:fld>
            <a:endParaRPr lang="es-MX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MX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MX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MX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36 Imagen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8" name="37 Imagen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MX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MX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MX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MX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2040" cy="6813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MX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MX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MX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s-MX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Haga clic para modificar el estilo de título del patrón</a:t>
            </a:r>
            <a:endParaRPr lang="es-MX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s-MX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14/08/16</a:t>
            </a:r>
            <a:endParaRPr lang="es-MX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s-MX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7993AE69-CC6B-43D3-8EB6-F740D5C0FE6F}" type="slidenum">
              <a:rPr lang="es-MX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pPr algn="r">
                <a:lnSpc>
                  <a:spcPct val="100000"/>
                </a:lnSpc>
              </a:pPr>
              <a:t>‹Nº›</a:t>
            </a:fld>
            <a:endParaRPr lang="es-MX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Pulse para editar el formato de esquema del texto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MX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Segundo nivel del esquema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Tercer nivel del esquema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MX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Cuarto nivel del esquema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Quinto nivel del esquema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Sexto nivel del esquema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s-MX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0" name="TextShape 2"/>
          <p:cNvSpPr txBox="1"/>
          <p:nvPr/>
        </p:nvSpPr>
        <p:spPr>
          <a:xfrm>
            <a:off x="1371600" y="3886200"/>
            <a:ext cx="6400440" cy="17521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/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1" name="Picture 2"/>
          <p:cNvPicPr/>
          <p:nvPr/>
        </p:nvPicPr>
        <p:blipFill>
          <a:blip r:embed="rId2"/>
          <a:stretch/>
        </p:blipFill>
        <p:spPr>
          <a:xfrm>
            <a:off x="-16930800" y="0"/>
            <a:ext cx="22764240" cy="7314840"/>
          </a:xfrm>
          <a:prstGeom prst="rect">
            <a:avLst/>
          </a:prstGeom>
          <a:ln w="936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s-MX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3" name="TextShape 2"/>
          <p:cNvSpPr txBox="1"/>
          <p:nvPr/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44" name="43 Imagen"/>
          <p:cNvPicPr/>
          <p:nvPr/>
        </p:nvPicPr>
        <p:blipFill>
          <a:blip r:embed="rId2"/>
          <a:stretch/>
        </p:blipFill>
        <p:spPr>
          <a:xfrm>
            <a:off x="-9141840" y="0"/>
            <a:ext cx="18822960" cy="6048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s-MX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3" name="TextShape 2"/>
          <p:cNvSpPr txBox="1"/>
          <p:nvPr/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44" name="43 Imagen"/>
          <p:cNvPicPr/>
          <p:nvPr/>
        </p:nvPicPr>
        <p:blipFill>
          <a:blip r:embed="rId2"/>
          <a:stretch/>
        </p:blipFill>
        <p:spPr>
          <a:xfrm>
            <a:off x="-10287104" y="428604"/>
            <a:ext cx="18822960" cy="6048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r>
              <a:rPr lang="es-MX" dirty="0" smtClean="0"/>
              <a:t>AQUÍ INVITAMOS A LA GENTE QUE ESTA EN NUESTRA EMPRESA</a:t>
            </a:r>
            <a:endParaRPr lang="es-MX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8001088" y="2357430"/>
            <a:ext cx="16478206" cy="52950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r>
              <a:rPr lang="es-MX" dirty="0" smtClean="0"/>
              <a:t>LES DAS PERMISOS TODO VA A FUNCIONAR ATRAVES DE PULL </a:t>
            </a:r>
            <a:r>
              <a:rPr lang="es-MX" dirty="0" err="1" smtClean="0"/>
              <a:t>REQUuuuuuuuuuuuuuuuuEST</a:t>
            </a:r>
            <a:endParaRPr lang="es-MX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000824" y="2714620"/>
            <a:ext cx="15906702" cy="51114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s-MX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3" name="TextShape 2"/>
          <p:cNvSpPr txBox="1"/>
          <p:nvPr/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s-MX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44" name="43 Imagen"/>
          <p:cNvPicPr/>
          <p:nvPr/>
        </p:nvPicPr>
        <p:blipFill>
          <a:blip r:embed="rId2"/>
          <a:stretch/>
        </p:blipFill>
        <p:spPr>
          <a:xfrm>
            <a:off x="-9141840" y="0"/>
            <a:ext cx="18822960" cy="6048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r>
              <a:rPr lang="es-MX" dirty="0" smtClean="0"/>
              <a:t>EQUIPOS VISIBLES O EQUIPOS SECRETOS</a:t>
            </a:r>
            <a:endParaRPr lang="es-MX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3786246" y="1500174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r>
              <a:rPr lang="es-MX" dirty="0" smtClean="0"/>
              <a:t>PODEMOS AGREGAR UN LOGO, DESCRIPCION EGTC ETC</a:t>
            </a:r>
            <a:endParaRPr lang="es-MX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928859" y="1340020"/>
            <a:ext cx="17883233" cy="57465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r>
              <a:rPr lang="es-MX" dirty="0" smtClean="0"/>
              <a:t>AQUÍ SE MUESTRAN LOS EQUIPOS, DE COMUNIDAD, DE PROFESORES  ETC </a:t>
            </a:r>
            <a:r>
              <a:rPr lang="es-MX" dirty="0" err="1" smtClean="0"/>
              <a:t>ETC</a:t>
            </a:r>
            <a:endParaRPr lang="es-MX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071602" y="1650402"/>
            <a:ext cx="19407164" cy="6236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1715864" y="-4572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r>
              <a:rPr lang="es-MX" dirty="0" smtClean="0"/>
              <a:t>PERSONAS QUE ESTAN COLABORANDO AUNQUE SEA UNA MISMA EMPRESA ESTAN HACIENDO OTROS PROYECTOS</a:t>
            </a:r>
            <a:endParaRPr lang="es-MX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786642" y="2714620"/>
            <a:ext cx="18383299" cy="59072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r>
              <a:rPr lang="es-MX" dirty="0" smtClean="0"/>
              <a:t>CUANDO ESTES CREANDO UN PROYECTO FORMAL ALGO IMPORTANTE ES QUE EL README ESTE BIEN DETALLADO Y APARTE PONER EL WEBSITE PONER LA DIRECCION DEL PROYECTO</a:t>
            </a:r>
            <a:endParaRPr lang="es-MX" dirty="0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5215006" y="2214554"/>
            <a:ext cx="17240291" cy="55399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5359202" y="2428868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 dirty="0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r>
              <a:rPr lang="es-MX" dirty="0" err="1" smtClean="0"/>
              <a:t>Issues</a:t>
            </a:r>
            <a:r>
              <a:rPr lang="es-MX" dirty="0" smtClean="0"/>
              <a:t> SON LOS TRACKS QUE SE TIENEN QUE ARREGLAR EN EL PRO INICIO Y FIN DEL PROYECTO YA SEA BUGS  AQUÍ SE DEFINEN LAS FECHAS Y EL PLAZO</a:t>
            </a:r>
            <a:endParaRPr lang="es-MX" dirty="0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3" y="2350076"/>
            <a:ext cx="14739961" cy="47365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3144624" y="57148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5425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5425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5425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5425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r>
              <a:rPr lang="es-MX" dirty="0" smtClean="0"/>
              <a:t>COMO SE GENERA UNA ORGANIZACIÓN Y PROYECTO EN GITHUB</a:t>
            </a:r>
            <a:endParaRPr lang="es-MX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1715864" y="-4572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6810375" y="-228600"/>
            <a:ext cx="227647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</TotalTime>
  <Words>123</Words>
  <Application>LibreOffice/5.1.4.2$Linux_X86_64 LibreOffice_project/10m0$Build-2</Application>
  <PresentationFormat>Presentación en pantalla (4:3)</PresentationFormat>
  <Paragraphs>10</Paragraphs>
  <Slides>44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44</vt:i4>
      </vt:variant>
    </vt:vector>
  </HeadingPairs>
  <TitlesOfParts>
    <vt:vector size="45" baseType="lpstr">
      <vt:lpstr>Office Theme</vt:lpstr>
      <vt:lpstr>Diapositiva 1</vt:lpstr>
      <vt:lpstr>Diapositiva 2</vt:lpstr>
      <vt:lpstr>Diapositiva 3</vt:lpstr>
      <vt:lpstr>Diapositiva 4</vt:lpstr>
      <vt:lpstr>Diapositiva 5</vt:lpstr>
      <vt:lpstr>Diapositiva 6</vt:lpstr>
      <vt:lpstr>Diapositiva 7</vt:lpstr>
      <vt:lpstr>Diapositiva 8</vt:lpstr>
      <vt:lpstr>Diapositiva 9</vt:lpstr>
      <vt:lpstr>Diapositiva 10</vt:lpstr>
      <vt:lpstr>Diapositiva 11</vt:lpstr>
      <vt:lpstr>Diapositiva 12</vt:lpstr>
      <vt:lpstr>Diapositiva 13</vt:lpstr>
      <vt:lpstr>Diapositiva 14</vt:lpstr>
      <vt:lpstr>Diapositiva 15</vt:lpstr>
      <vt:lpstr>Diapositiva 16</vt:lpstr>
      <vt:lpstr>Diapositiva 17</vt:lpstr>
      <vt:lpstr>Diapositiva 18</vt:lpstr>
      <vt:lpstr>Diapositiva 19</vt:lpstr>
      <vt:lpstr>Diapositiva 20</vt:lpstr>
      <vt:lpstr>Diapositiva 21</vt:lpstr>
      <vt:lpstr>Diapositiva 22</vt:lpstr>
      <vt:lpstr>Diapositiva 23</vt:lpstr>
      <vt:lpstr>Diapositiva 24</vt:lpstr>
      <vt:lpstr>Diapositiva 25</vt:lpstr>
      <vt:lpstr>Diapositiva 26</vt:lpstr>
      <vt:lpstr>Diapositiva 27</vt:lpstr>
      <vt:lpstr>Diapositiva 28</vt:lpstr>
      <vt:lpstr>Diapositiva 29</vt:lpstr>
      <vt:lpstr>Diapositiva 30</vt:lpstr>
      <vt:lpstr>Diapositiva 31</vt:lpstr>
      <vt:lpstr>Diapositiva 32</vt:lpstr>
      <vt:lpstr>Diapositiva 33</vt:lpstr>
      <vt:lpstr>Diapositiva 34</vt:lpstr>
      <vt:lpstr>Diapositiva 35</vt:lpstr>
      <vt:lpstr>Diapositiva 36</vt:lpstr>
      <vt:lpstr>Diapositiva 37</vt:lpstr>
      <vt:lpstr>Diapositiva 38</vt:lpstr>
      <vt:lpstr>Diapositiva 39</vt:lpstr>
      <vt:lpstr>Diapositiva 40</vt:lpstr>
      <vt:lpstr>Diapositiva 41</vt:lpstr>
      <vt:lpstr>Diapositiva 42</vt:lpstr>
      <vt:lpstr>Diapositiva 43</vt:lpstr>
      <vt:lpstr>Diapositiva 44</vt:lpstr>
    </vt:vector>
  </TitlesOfParts>
  <Company>Usuario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subject/>
  <dc:creator>Usuario</dc:creator>
  <dc:description/>
  <cp:lastModifiedBy>Usuario</cp:lastModifiedBy>
  <cp:revision>43</cp:revision>
  <dcterms:created xsi:type="dcterms:W3CDTF">2016-08-14T21:01:16Z</dcterms:created>
  <dcterms:modified xsi:type="dcterms:W3CDTF">2016-08-15T03:00:36Z</dcterms:modified>
  <dc:language>es-MX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Company">
    <vt:lpwstr>Usuario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Presentación en pantalla (4:3)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</vt:i4>
  </property>
</Properties>
</file>